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68" r:id="rId4"/>
    <p:sldId id="269" r:id="rId5"/>
    <p:sldId id="280" r:id="rId6"/>
    <p:sldId id="282" r:id="rId7"/>
    <p:sldId id="277" r:id="rId8"/>
    <p:sldId id="278" r:id="rId9"/>
    <p:sldId id="279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jp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g"/><Relationship Id="rId4" Type="http://schemas.openxmlformats.org/officeDocument/2006/relationships/image" Target="../media/image13.jp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jp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Inspelen op Innovaties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NL" sz="2000" dirty="0" smtClean="0">
                <a:solidFill>
                  <a:schemeClr val="tx1"/>
                </a:solidFill>
              </a:rPr>
              <a:t>Keuzedeel Dienstverlener Breed</a:t>
            </a:r>
          </a:p>
          <a:p>
            <a:r>
              <a:rPr lang="nl-NL" sz="2000" dirty="0" smtClean="0">
                <a:solidFill>
                  <a:schemeClr val="tx1"/>
                </a:solidFill>
              </a:rPr>
              <a:t>Thema 2 Kijk op het heden </a:t>
            </a:r>
            <a:endParaRPr lang="nl-NL" sz="2000" dirty="0">
              <a:solidFill>
                <a:schemeClr val="tx1"/>
              </a:solidFill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1573" y="1556809"/>
            <a:ext cx="4762500" cy="847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616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Programma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sz="2400" dirty="0" smtClean="0"/>
              <a:t>Terugblik</a:t>
            </a:r>
          </a:p>
          <a:p>
            <a:endParaRPr lang="nl-NL" sz="2400" dirty="0" smtClean="0"/>
          </a:p>
          <a:p>
            <a:r>
              <a:rPr lang="nl-NL" sz="2400" dirty="0" smtClean="0"/>
              <a:t>Thema 2 Kijk op het heden </a:t>
            </a:r>
          </a:p>
          <a:p>
            <a:r>
              <a:rPr lang="nl-NL" sz="2400" dirty="0" smtClean="0"/>
              <a:t>Hedendaagse innovaties</a:t>
            </a:r>
          </a:p>
          <a:p>
            <a:r>
              <a:rPr lang="nl-NL" sz="2400" dirty="0" smtClean="0"/>
              <a:t>De geschiedenis van hedendaagse innovaties</a:t>
            </a:r>
          </a:p>
          <a:p>
            <a:r>
              <a:rPr lang="nl-NL" sz="2400" dirty="0" smtClean="0"/>
              <a:t>Portfolio opdracht 3</a:t>
            </a:r>
          </a:p>
          <a:p>
            <a:endParaRPr lang="nl-NL" sz="2400" dirty="0" smtClean="0"/>
          </a:p>
          <a:p>
            <a:r>
              <a:rPr lang="nl-NL" sz="2400" dirty="0" smtClean="0"/>
              <a:t>Afronding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380" y="6562025"/>
            <a:ext cx="1426526" cy="253922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9632" y="0"/>
            <a:ext cx="3702368" cy="3620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409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Terugblik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436915"/>
            <a:ext cx="8596668" cy="4604448"/>
          </a:xfrm>
        </p:spPr>
        <p:txBody>
          <a:bodyPr>
            <a:normAutofit/>
          </a:bodyPr>
          <a:lstStyle/>
          <a:p>
            <a:r>
              <a:rPr lang="nl-NL" sz="2400" dirty="0" smtClean="0"/>
              <a:t>Alles terug te vinden in de WIKI/ PORTAL </a:t>
            </a:r>
          </a:p>
          <a:p>
            <a:r>
              <a:rPr lang="nl-NL" sz="2400" dirty="0" smtClean="0"/>
              <a:t>Portfolio </a:t>
            </a:r>
            <a:r>
              <a:rPr lang="nl-NL" sz="2400" dirty="0" smtClean="0"/>
              <a:t>opdracht 2: </a:t>
            </a:r>
            <a:r>
              <a:rPr lang="nl-NL" sz="2400" dirty="0" smtClean="0"/>
              <a:t>Tijdbalk en reclameposter</a:t>
            </a:r>
          </a:p>
          <a:p>
            <a:r>
              <a:rPr lang="nl-NL" sz="2400" dirty="0" smtClean="0"/>
              <a:t>Digitale portfolio: Filmpje en reclameposter</a:t>
            </a:r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0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4431" y="3290511"/>
            <a:ext cx="6096851" cy="3429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7024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Thema 1: Kijk op het heden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489167"/>
            <a:ext cx="8596668" cy="4552196"/>
          </a:xfrm>
        </p:spPr>
        <p:txBody>
          <a:bodyPr>
            <a:normAutofit/>
          </a:bodyPr>
          <a:lstStyle/>
          <a:p>
            <a:r>
              <a:rPr lang="nl-NL" sz="2800" dirty="0" smtClean="0"/>
              <a:t>Waar besteed jij de meeste tijd aan? </a:t>
            </a:r>
            <a:endParaRPr lang="nl-NL" sz="2800" dirty="0" smtClean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7041" y="2039177"/>
            <a:ext cx="2011313" cy="201131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068" y="4563290"/>
            <a:ext cx="2183235" cy="218323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4909" y="4831725"/>
            <a:ext cx="2900565" cy="1782639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847" y="2039177"/>
            <a:ext cx="4358912" cy="2450167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1067" y="4854807"/>
            <a:ext cx="2857500" cy="1600200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9392" y="2014056"/>
            <a:ext cx="5077097" cy="1903911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5331" y="4854807"/>
            <a:ext cx="2867025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4003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1589" y="609600"/>
            <a:ext cx="11173097" cy="1320800"/>
          </a:xfrm>
        </p:spPr>
        <p:txBody>
          <a:bodyPr/>
          <a:lstStyle/>
          <a:p>
            <a:r>
              <a:rPr lang="nl-NL" dirty="0" smtClean="0"/>
              <a:t>Hedendaagse </a:t>
            </a:r>
            <a:r>
              <a:rPr lang="nl-NL" dirty="0" smtClean="0"/>
              <a:t>Innovaties en hun geschiedenis 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986" y="4842966"/>
            <a:ext cx="2784798" cy="1701821"/>
          </a:xfr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4881" y="1552464"/>
            <a:ext cx="3705900" cy="175020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3136" y="3792062"/>
            <a:ext cx="2752725" cy="2752725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740" y="1552464"/>
            <a:ext cx="3210712" cy="2408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7358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Geschiedenis….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489167"/>
            <a:ext cx="8596668" cy="455219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sz="2800" dirty="0" smtClean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7041" y="2039177"/>
            <a:ext cx="2011313" cy="201131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068" y="4563290"/>
            <a:ext cx="2183235" cy="218323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4909" y="4831725"/>
            <a:ext cx="2900565" cy="1782639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847" y="2039177"/>
            <a:ext cx="4358912" cy="2450167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1067" y="4854807"/>
            <a:ext cx="2857500" cy="1600200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9392" y="2014056"/>
            <a:ext cx="5077097" cy="1903911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5331" y="4854807"/>
            <a:ext cx="2867025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23994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Portfolio opdracht 3</a:t>
            </a:r>
            <a:endParaRPr lang="nl-NL" dirty="0"/>
          </a:p>
        </p:txBody>
      </p:sp>
      <p:pic>
        <p:nvPicPr>
          <p:cNvPr id="5" name="Tijdelijke aanduiding voor inhoud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334" y="1994262"/>
            <a:ext cx="9972020" cy="4432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47080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Portfolio opdracht 3</a:t>
            </a:r>
            <a:endParaRPr lang="nl-NL" dirty="0"/>
          </a:p>
        </p:txBody>
      </p:sp>
      <p:pic>
        <p:nvPicPr>
          <p:cNvPr id="5" name="Tijdelijke aanduiding voor inhoud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9307" y="1515293"/>
            <a:ext cx="7932722" cy="5049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29041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Afronding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715589"/>
            <a:ext cx="8596668" cy="4325773"/>
          </a:xfrm>
        </p:spPr>
        <p:txBody>
          <a:bodyPr>
            <a:normAutofit/>
          </a:bodyPr>
          <a:lstStyle/>
          <a:p>
            <a:r>
              <a:rPr lang="nl-NL" sz="2400" b="1" dirty="0" smtClean="0"/>
              <a:t>Controleren: </a:t>
            </a:r>
            <a:r>
              <a:rPr lang="nl-NL" sz="2400" dirty="0" smtClean="0"/>
              <a:t>Heeft de docent de link naar jouw digitale portfolio? </a:t>
            </a:r>
          </a:p>
          <a:p>
            <a:endParaRPr lang="nl-NL" sz="2400" dirty="0"/>
          </a:p>
          <a:p>
            <a:endParaRPr lang="nl-NL" sz="2400" dirty="0"/>
          </a:p>
          <a:p>
            <a:r>
              <a:rPr lang="nl-NL" sz="2400" b="1" dirty="0" smtClean="0"/>
              <a:t>Vooruitblik</a:t>
            </a:r>
            <a:r>
              <a:rPr lang="nl-NL" sz="2400" b="1" dirty="0" smtClean="0"/>
              <a:t>: </a:t>
            </a:r>
            <a:r>
              <a:rPr lang="nl-NL" sz="2400" b="1" smtClean="0"/>
              <a:t>Tentoonstelling inrichten </a:t>
            </a:r>
            <a:endParaRPr lang="nl-NL" sz="2400" dirty="0" smtClean="0"/>
          </a:p>
          <a:p>
            <a:endParaRPr lang="nl-NL" sz="2400" dirty="0"/>
          </a:p>
          <a:p>
            <a:endParaRPr lang="nl-NL" sz="24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0134" y="2473234"/>
            <a:ext cx="2800347" cy="2738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731283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Aangepast 2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FC000"/>
      </a:accent1>
      <a:accent2>
        <a:srgbClr val="FFFF00"/>
      </a:accent2>
      <a:accent3>
        <a:srgbClr val="E6B91E"/>
      </a:accent3>
      <a:accent4>
        <a:srgbClr val="E76618"/>
      </a:accent4>
      <a:accent5>
        <a:srgbClr val="E6B91E"/>
      </a:accent5>
      <a:accent6>
        <a:srgbClr val="FFC000"/>
      </a:accent6>
      <a:hlink>
        <a:srgbClr val="E6B91E"/>
      </a:hlink>
      <a:folHlink>
        <a:srgbClr val="F0D577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940</TotalTime>
  <Words>99</Words>
  <Application>Microsoft Office PowerPoint</Application>
  <PresentationFormat>Breedbeeld</PresentationFormat>
  <Paragraphs>28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Facet</vt:lpstr>
      <vt:lpstr>Inspelen op Innovaties</vt:lpstr>
      <vt:lpstr>Programma</vt:lpstr>
      <vt:lpstr>Terugblik</vt:lpstr>
      <vt:lpstr>Thema 1: Kijk op het heden</vt:lpstr>
      <vt:lpstr>Hedendaagse Innovaties en hun geschiedenis </vt:lpstr>
      <vt:lpstr>Geschiedenis…. </vt:lpstr>
      <vt:lpstr>Portfolio opdracht 3</vt:lpstr>
      <vt:lpstr>Portfolio opdracht 3</vt:lpstr>
      <vt:lpstr>Afronding</vt:lpstr>
    </vt:vector>
  </TitlesOfParts>
  <Company>Noorderpoort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Inspelen op Innovaties</dc:title>
  <dc:creator>Wubke Hekman-van der Kooij</dc:creator>
  <cp:lastModifiedBy>Wubke Hekman - van der Kooij</cp:lastModifiedBy>
  <cp:revision>78</cp:revision>
  <dcterms:created xsi:type="dcterms:W3CDTF">2017-11-13T18:05:08Z</dcterms:created>
  <dcterms:modified xsi:type="dcterms:W3CDTF">2018-01-10T10:04:36Z</dcterms:modified>
</cp:coreProperties>
</file>